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5" r:id="rId8"/>
    <p:sldId id="268" r:id="rId9"/>
    <p:sldId id="261" r:id="rId10"/>
    <p:sldId id="262" r:id="rId11"/>
    <p:sldId id="266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E3966-4614-464E-A98F-4805BFE76211}" type="datetimeFigureOut">
              <a:rPr lang="fr-FR" smtClean="0"/>
              <a:pPr/>
              <a:t>18/02/2013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06522-20BD-4872-95D2-BFDCA3345E5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Leçon 8</a:t>
            </a:r>
            <a:br>
              <a:rPr lang="fr-FR" dirty="0" smtClean="0"/>
            </a:br>
            <a:r>
              <a:rPr lang="fr-FR" dirty="0" smtClean="0"/>
              <a:t>J’ai faim!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</a:p>
          <a:p>
            <a:r>
              <a:rPr lang="fr-FR" dirty="0" smtClean="0"/>
              <a:t>French 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1143000"/>
          </a:xfrm>
        </p:spPr>
        <p:txBody>
          <a:bodyPr/>
          <a:lstStyle/>
          <a:p>
            <a:r>
              <a:rPr lang="fr-FR" dirty="0" smtClean="0"/>
              <a:t>Plus de boissons…</a:t>
            </a:r>
            <a:endParaRPr lang="fr-FR" dirty="0"/>
          </a:p>
        </p:txBody>
      </p:sp>
      <p:pic>
        <p:nvPicPr>
          <p:cNvPr id="4" name="Content Placeholder 3" descr="6a010534aec395970b0115723a50a8970b-450w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3124200"/>
            <a:ext cx="1669560" cy="2468563"/>
          </a:xfrm>
        </p:spPr>
      </p:pic>
      <p:pic>
        <p:nvPicPr>
          <p:cNvPr id="5" name="Picture 4" descr="117962-jus-de-pomme-bio-vitamont-20-c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7125" y="2743200"/>
            <a:ext cx="1666875" cy="3243918"/>
          </a:xfrm>
          <a:prstGeom prst="rect">
            <a:avLst/>
          </a:prstGeom>
        </p:spPr>
      </p:pic>
      <p:pic>
        <p:nvPicPr>
          <p:cNvPr id="6" name="Picture 5" descr="Bouteilles-e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0"/>
            <a:ext cx="4267200" cy="2133600"/>
          </a:xfrm>
          <a:prstGeom prst="rect">
            <a:avLst/>
          </a:prstGeom>
        </p:spPr>
      </p:pic>
      <p:pic>
        <p:nvPicPr>
          <p:cNvPr id="7" name="Picture 6" descr="Th--glac-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3886200"/>
            <a:ext cx="1815405" cy="2739157"/>
          </a:xfrm>
          <a:prstGeom prst="rect">
            <a:avLst/>
          </a:prstGeom>
        </p:spPr>
      </p:pic>
      <p:pic>
        <p:nvPicPr>
          <p:cNvPr id="8" name="Picture 7" descr="un-jus-d-orange-cher-presse_40827_w2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1371600"/>
            <a:ext cx="1959043" cy="2209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4600" y="1828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Un jus d’orange</a:t>
            </a:r>
            <a:endParaRPr lang="fr-FR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152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Un thé glacé</a:t>
            </a:r>
          </a:p>
          <a:p>
            <a:r>
              <a:rPr lang="fr-FR" sz="3200" dirty="0" smtClean="0"/>
              <a:t>(dans un verre)</a:t>
            </a:r>
            <a:endParaRPr lang="fr-FR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5791200"/>
            <a:ext cx="2528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Une limonade</a:t>
            </a:r>
            <a:endParaRPr lang="fr-FR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5780782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Du jus de pomme</a:t>
            </a:r>
            <a:endParaRPr lang="fr-FR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19812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de l’eau minérale (dans des bouteilles)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quantités</a:t>
            </a:r>
            <a:endParaRPr lang="fr-FR" dirty="0"/>
          </a:p>
        </p:txBody>
      </p:sp>
      <p:pic>
        <p:nvPicPr>
          <p:cNvPr id="4" name="Content Placeholder 3" descr="DSC011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3886200" cy="2914650"/>
          </a:xfrm>
        </p:spPr>
      </p:pic>
      <p:pic>
        <p:nvPicPr>
          <p:cNvPr id="5" name="Picture 4" descr="6059594-l-39-eau-versee-dans-un-verre-d-39-eau-editable-illustration-vectoriel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447800"/>
            <a:ext cx="381000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495800"/>
            <a:ext cx="3466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</a:rPr>
              <a:t>Une tasse de café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5486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</a:rPr>
              <a:t>Un verre d’eau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quantités</a:t>
            </a:r>
            <a:endParaRPr lang="fr-FR" dirty="0"/>
          </a:p>
        </p:txBody>
      </p:sp>
      <p:pic>
        <p:nvPicPr>
          <p:cNvPr id="4" name="Content Placeholder 3" descr="708938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3429000"/>
            <a:ext cx="2253595" cy="1501458"/>
          </a:xfrm>
        </p:spPr>
      </p:pic>
      <p:pic>
        <p:nvPicPr>
          <p:cNvPr id="5" name="Picture 4" descr="croissa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810000"/>
            <a:ext cx="2590800" cy="1735584"/>
          </a:xfrm>
          <a:prstGeom prst="rect">
            <a:avLst/>
          </a:prstGeom>
        </p:spPr>
      </p:pic>
      <p:pic>
        <p:nvPicPr>
          <p:cNvPr id="6" name="Picture 5" descr="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04800"/>
            <a:ext cx="1504950" cy="2006600"/>
          </a:xfrm>
          <a:prstGeom prst="rect">
            <a:avLst/>
          </a:prstGeom>
        </p:spPr>
      </p:pic>
      <p:pic>
        <p:nvPicPr>
          <p:cNvPr id="7" name="Picture 6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1143000"/>
            <a:ext cx="2914650" cy="1571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2667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Un croissant</a:t>
            </a:r>
            <a:endParaRPr lang="fr-FR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2514600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Un morceau de </a:t>
            </a:r>
            <a:r>
              <a:rPr lang="fr-FR" sz="3200" dirty="0" smtClean="0"/>
              <a:t>croissant</a:t>
            </a:r>
            <a:endParaRPr lang="fr-FR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53340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</a:rPr>
              <a:t>Beaucoup de </a:t>
            </a:r>
            <a:r>
              <a:rPr lang="fr-FR" sz="3600" dirty="0" smtClean="0"/>
              <a:t>croissants</a:t>
            </a:r>
            <a:endParaRPr lang="fr-FR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1" y="5715000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Plusieurs </a:t>
            </a:r>
            <a:r>
              <a:rPr lang="fr-FR" sz="3200" dirty="0" smtClean="0"/>
              <a:t>croissants/ </a:t>
            </a:r>
            <a:r>
              <a:rPr lang="fr-FR" sz="3200" dirty="0" smtClean="0">
                <a:solidFill>
                  <a:srgbClr val="FF0000"/>
                </a:solidFill>
              </a:rPr>
              <a:t>quelques</a:t>
            </a:r>
            <a:r>
              <a:rPr lang="fr-FR" sz="3200" dirty="0" smtClean="0"/>
              <a:t> croissants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manges…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Une </a:t>
            </a:r>
            <a:r>
              <a:rPr lang="fr-FR" dirty="0" smtClean="0">
                <a:solidFill>
                  <a:srgbClr val="FF0000"/>
                </a:solidFill>
              </a:rPr>
              <a:t>tranche de </a:t>
            </a:r>
            <a:r>
              <a:rPr lang="fr-FR" dirty="0" smtClean="0"/>
              <a:t>jambon c’est … </a:t>
            </a:r>
            <a:r>
              <a:rPr lang="fr-FR" dirty="0" smtClean="0">
                <a:solidFill>
                  <a:srgbClr val="FF0000"/>
                </a:solidFill>
              </a:rPr>
              <a:t>un peu de </a:t>
            </a:r>
            <a:r>
              <a:rPr lang="fr-FR" dirty="0" smtClean="0"/>
              <a:t>jambon.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Plusieurs</a:t>
            </a:r>
            <a:r>
              <a:rPr lang="fr-FR" dirty="0" smtClean="0"/>
              <a:t> tranches de jambon, c’est </a:t>
            </a:r>
            <a:r>
              <a:rPr lang="fr-FR" dirty="0" smtClean="0">
                <a:solidFill>
                  <a:srgbClr val="FF0000"/>
                </a:solidFill>
              </a:rPr>
              <a:t>plus de </a:t>
            </a:r>
            <a:r>
              <a:rPr lang="fr-FR" dirty="0" smtClean="0"/>
              <a:t>jambon.</a:t>
            </a:r>
          </a:p>
          <a:p>
            <a:pPr>
              <a:buNone/>
            </a:pPr>
            <a:endParaRPr lang="fr-FR" dirty="0"/>
          </a:p>
        </p:txBody>
      </p:sp>
      <p:pic>
        <p:nvPicPr>
          <p:cNvPr id="4" name="Picture 3" descr="101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057400"/>
            <a:ext cx="1880235" cy="1343025"/>
          </a:xfrm>
          <a:prstGeom prst="rect">
            <a:avLst/>
          </a:prstGeom>
        </p:spPr>
      </p:pic>
      <p:pic>
        <p:nvPicPr>
          <p:cNvPr id="5" name="Picture 4" descr="Ham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419600"/>
            <a:ext cx="3039984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petite note grammaticale…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>
                <a:solidFill>
                  <a:srgbClr val="002060"/>
                </a:solidFill>
              </a:rPr>
              <a:t>L’adjectif « tout »:</a:t>
            </a:r>
          </a:p>
          <a:p>
            <a:pPr>
              <a:buNone/>
            </a:pPr>
            <a:r>
              <a:rPr lang="fr-FR" sz="4400" b="1" dirty="0" smtClean="0">
                <a:solidFill>
                  <a:srgbClr val="002060"/>
                </a:solidFill>
              </a:rPr>
              <a:t>Toute</a:t>
            </a:r>
            <a:r>
              <a:rPr lang="fr-FR" sz="4400" dirty="0" smtClean="0"/>
              <a:t> </a:t>
            </a:r>
            <a:r>
              <a:rPr lang="fr-FR" sz="4400" b="1" dirty="0" smtClean="0">
                <a:solidFill>
                  <a:srgbClr val="002060"/>
                </a:solidFill>
              </a:rPr>
              <a:t>la</a:t>
            </a:r>
            <a:r>
              <a:rPr lang="fr-FR" sz="4400" dirty="0" smtClean="0"/>
              <a:t> classe écoute le prof. </a:t>
            </a:r>
          </a:p>
          <a:p>
            <a:pPr>
              <a:buNone/>
            </a:pPr>
            <a:r>
              <a:rPr lang="fr-FR" sz="4400" dirty="0" smtClean="0"/>
              <a:t>Je mange </a:t>
            </a:r>
            <a:r>
              <a:rPr lang="fr-FR" sz="4400" b="1" dirty="0" smtClean="0">
                <a:solidFill>
                  <a:srgbClr val="002060"/>
                </a:solidFill>
              </a:rPr>
              <a:t>tout le </a:t>
            </a:r>
            <a:r>
              <a:rPr lang="fr-FR" sz="4400" dirty="0" smtClean="0"/>
              <a:t>croissant.</a:t>
            </a:r>
          </a:p>
          <a:p>
            <a:pPr>
              <a:buNone/>
            </a:pPr>
            <a:r>
              <a:rPr lang="fr-FR" sz="4400" dirty="0" smtClean="0"/>
              <a:t>Je prends </a:t>
            </a:r>
            <a:r>
              <a:rPr lang="fr-FR" sz="4400" b="1" dirty="0" smtClean="0">
                <a:solidFill>
                  <a:srgbClr val="002060"/>
                </a:solidFill>
              </a:rPr>
              <a:t>tous les </a:t>
            </a:r>
            <a:r>
              <a:rPr lang="fr-FR" sz="4400" dirty="0" smtClean="0"/>
              <a:t>morceaux de chocolat.</a:t>
            </a:r>
          </a:p>
          <a:p>
            <a:pPr>
              <a:buNone/>
            </a:pPr>
            <a:r>
              <a:rPr lang="fr-FR" sz="4400" dirty="0" smtClean="0"/>
              <a:t>Elle aime </a:t>
            </a:r>
            <a:r>
              <a:rPr lang="fr-FR" sz="4400" b="1" dirty="0" smtClean="0">
                <a:solidFill>
                  <a:srgbClr val="002060"/>
                </a:solidFill>
              </a:rPr>
              <a:t>toutes les </a:t>
            </a:r>
            <a:r>
              <a:rPr lang="fr-FR" sz="4400" dirty="0" smtClean="0"/>
              <a:t>glaces.</a:t>
            </a:r>
            <a:endParaRPr lang="fr-FR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serveur apporte l’addition</a:t>
            </a:r>
            <a:endParaRPr lang="fr-FR" dirty="0"/>
          </a:p>
        </p:txBody>
      </p:sp>
      <p:pic>
        <p:nvPicPr>
          <p:cNvPr id="4" name="Content Placeholder 3" descr="81275968245547399_8pL9ptbJ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3200400" cy="3200400"/>
          </a:xfrm>
        </p:spPr>
      </p:pic>
      <p:sp>
        <p:nvSpPr>
          <p:cNvPr id="6" name="TextBox 5"/>
          <p:cNvSpPr txBox="1"/>
          <p:nvPr/>
        </p:nvSpPr>
        <p:spPr>
          <a:xfrm>
            <a:off x="762000" y="4724400"/>
            <a:ext cx="2300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Le serveur</a:t>
            </a:r>
            <a:endParaRPr lang="fr-FR" sz="3200" dirty="0"/>
          </a:p>
        </p:txBody>
      </p:sp>
      <p:pic>
        <p:nvPicPr>
          <p:cNvPr id="7" name="Picture 6" descr="2547399703_e1f0cffe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524000"/>
            <a:ext cx="4546600" cy="3028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5029200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L’addition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 laisse un pourboire au serveur.</a:t>
            </a:r>
            <a:endParaRPr lang="fr-FR" dirty="0"/>
          </a:p>
        </p:txBody>
      </p:sp>
      <p:pic>
        <p:nvPicPr>
          <p:cNvPr id="4" name="Content Placeholder 3" descr="pourboire-can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371600"/>
            <a:ext cx="5715000" cy="1905000"/>
          </a:xfrm>
        </p:spPr>
      </p:pic>
      <p:pic>
        <p:nvPicPr>
          <p:cNvPr id="5" name="Picture 4" descr="bf51c54e-9317-11de-aa12-1adfeffbfa2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347698"/>
            <a:ext cx="5727700" cy="3218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Combien coûte…. </a:t>
            </a:r>
            <a:r>
              <a:rPr lang="fr-FR" smtClean="0"/>
              <a:t>Une </a:t>
            </a:r>
            <a:r>
              <a:rPr lang="fr-FR" dirty="0" smtClean="0"/>
              <a:t>baguette de pain? </a:t>
            </a:r>
            <a:endParaRPr lang="fr-FR" dirty="0"/>
          </a:p>
        </p:txBody>
      </p:sp>
      <p:pic>
        <p:nvPicPr>
          <p:cNvPr id="6" name="Content Placeholder 5" descr="article_p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219200"/>
            <a:ext cx="5619750" cy="4095750"/>
          </a:xfrm>
        </p:spPr>
      </p:pic>
      <p:sp>
        <p:nvSpPr>
          <p:cNvPr id="7" name="TextBox 6"/>
          <p:cNvSpPr txBox="1"/>
          <p:nvPr/>
        </p:nvSpPr>
        <p:spPr>
          <a:xfrm>
            <a:off x="4572000" y="5486400"/>
            <a:ext cx="3985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Elle coûte 85 centimes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4102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Une baguette est un type de pain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Pourquoi est-ce qu’il mange? </a:t>
            </a:r>
            <a:endParaRPr lang="fr-FR" dirty="0"/>
          </a:p>
        </p:txBody>
      </p:sp>
      <p:pic>
        <p:nvPicPr>
          <p:cNvPr id="4" name="Content Placeholder 3" descr="j-ai-faim-sour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209800"/>
            <a:ext cx="2850374" cy="2286000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752600"/>
            <a:ext cx="2543175" cy="3671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0292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Parce qu’il a faim!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fr-FR" dirty="0" smtClean="0"/>
              <a:t>Je commande…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</a:rPr>
              <a:t>un sandwich </a:t>
            </a:r>
            <a:r>
              <a:rPr lang="fr-FR" dirty="0" smtClean="0"/>
              <a:t>jambon-fromage ou jambon-beurre?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Picture 3" descr="tim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057400"/>
            <a:ext cx="4275461" cy="2457450"/>
          </a:xfrm>
          <a:prstGeom prst="rect">
            <a:avLst/>
          </a:prstGeom>
        </p:spPr>
      </p:pic>
      <p:pic>
        <p:nvPicPr>
          <p:cNvPr id="7" name="Picture 6" descr="beurre_de_montagne_giral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876800"/>
            <a:ext cx="3600450" cy="1552596"/>
          </a:xfrm>
          <a:prstGeom prst="rect">
            <a:avLst/>
          </a:prstGeom>
        </p:spPr>
      </p:pic>
      <p:pic>
        <p:nvPicPr>
          <p:cNvPr id="8" name="Picture 7" descr="jambon beur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514600"/>
            <a:ext cx="4313207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fromage est une religion en France!</a:t>
            </a:r>
            <a:endParaRPr lang="fr-FR" dirty="0"/>
          </a:p>
        </p:txBody>
      </p:sp>
      <p:pic>
        <p:nvPicPr>
          <p:cNvPr id="4" name="Content Placeholder 3" descr="mod_article511913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3810000" cy="2705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47800" y="4419600"/>
            <a:ext cx="5181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/>
              <a:t>Il y a beaucoup de fromages en France: </a:t>
            </a:r>
            <a:r>
              <a:rPr lang="fr-FR" sz="3200" dirty="0" smtClean="0">
                <a:solidFill>
                  <a:srgbClr val="FF0000"/>
                </a:solidFill>
              </a:rPr>
              <a:t>plus de </a:t>
            </a:r>
            <a:r>
              <a:rPr lang="fr-FR" sz="3200" dirty="0" smtClean="0"/>
              <a:t>200 types de fromages existent!</a:t>
            </a:r>
            <a:endParaRPr lang="fr-F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4038600" cy="1143000"/>
          </a:xfrm>
        </p:spPr>
        <p:txBody>
          <a:bodyPr/>
          <a:lstStyle/>
          <a:p>
            <a:r>
              <a:rPr lang="fr-FR" dirty="0" smtClean="0"/>
              <a:t>Les boissons</a:t>
            </a:r>
            <a:endParaRPr lang="fr-FR" dirty="0"/>
          </a:p>
        </p:txBody>
      </p:sp>
      <p:pic>
        <p:nvPicPr>
          <p:cNvPr id="4" name="Content Placeholder 3" descr="dessous-de-table-decoration-table-chocolat-chau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1890049" cy="1883335"/>
          </a:xfrm>
        </p:spPr>
      </p:pic>
      <p:pic>
        <p:nvPicPr>
          <p:cNvPr id="5" name="Picture 4" descr="MariageFreres_211921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04800"/>
            <a:ext cx="3895725" cy="2790825"/>
          </a:xfrm>
          <a:prstGeom prst="rect">
            <a:avLst/>
          </a:prstGeom>
        </p:spPr>
      </p:pic>
      <p:pic>
        <p:nvPicPr>
          <p:cNvPr id="6" name="Picture 5" descr="04-the-maro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276600"/>
            <a:ext cx="3810000" cy="2857500"/>
          </a:xfrm>
          <a:prstGeom prst="rect">
            <a:avLst/>
          </a:prstGeom>
        </p:spPr>
      </p:pic>
      <p:pic>
        <p:nvPicPr>
          <p:cNvPr id="7" name="Picture 6" descr="0001965186_3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3276600"/>
            <a:ext cx="3333750" cy="3333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3600" y="1295400"/>
            <a:ext cx="2133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Un chocolat </a:t>
            </a:r>
          </a:p>
          <a:p>
            <a:r>
              <a:rPr lang="fr-FR" sz="3200" dirty="0" smtClean="0"/>
              <a:t>Chaud et un éclair.</a:t>
            </a:r>
            <a:endParaRPr lang="fr-FR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990600"/>
            <a:ext cx="129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thé chez Mariage Frères.</a:t>
            </a:r>
            <a:endParaRPr lang="fr-FR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3733800"/>
            <a:ext cx="1140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Le café</a:t>
            </a:r>
            <a:endParaRPr lang="fr-FR" sz="36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5867400"/>
            <a:ext cx="48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rgbClr val="00B050"/>
                </a:solidFill>
              </a:rPr>
              <a:t>Le thé à la menthe </a:t>
            </a:r>
          </a:p>
          <a:p>
            <a:r>
              <a:rPr lang="fr-FR" sz="3200" b="1" dirty="0" smtClean="0">
                <a:solidFill>
                  <a:srgbClr val="00B050"/>
                </a:solidFill>
              </a:rPr>
              <a:t>Au Maroc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rgbClr val="FFC000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193</Words>
  <Application>Microsoft Office PowerPoint</Application>
  <PresentationFormat>On-screen Show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Leçon 8 J’ai faim!</vt:lpstr>
      <vt:lpstr>Une petite note grammaticale…</vt:lpstr>
      <vt:lpstr>Le serveur apporte l’addition</vt:lpstr>
      <vt:lpstr>Je laisse un pourboire au serveur.</vt:lpstr>
      <vt:lpstr>Combien coûte…. Une baguette de pain? </vt:lpstr>
      <vt:lpstr>Pourquoi est-ce qu’il mange? </vt:lpstr>
      <vt:lpstr>Je commande…</vt:lpstr>
      <vt:lpstr>Le fromage est une religion en France!</vt:lpstr>
      <vt:lpstr>Les boissons</vt:lpstr>
      <vt:lpstr>Plus de boissons…</vt:lpstr>
      <vt:lpstr>Les quantités</vt:lpstr>
      <vt:lpstr>Les quantités</vt:lpstr>
      <vt:lpstr>Tu manges…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Leçon 8 J’ai faim!</dc:title>
  <dc:creator>whs</dc:creator>
  <cp:lastModifiedBy>whs</cp:lastModifiedBy>
  <cp:revision>16</cp:revision>
  <dcterms:created xsi:type="dcterms:W3CDTF">2012-11-21T03:23:34Z</dcterms:created>
  <dcterms:modified xsi:type="dcterms:W3CDTF">2013-02-19T02:24:36Z</dcterms:modified>
</cp:coreProperties>
</file>